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3" r:id="rId8"/>
    <p:sldId id="265" r:id="rId9"/>
    <p:sldId id="267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1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147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39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55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54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2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6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89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97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86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5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A70EF-57F3-488F-B511-1E40E11A426C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53075-BFC6-473F-B1DA-A3F41C155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18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9408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8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디지털시스템 기말프로젝트</a:t>
            </a:r>
            <a:endParaRPr lang="ko-KR" altLang="en-US" sz="48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9232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en-US" altLang="ko-KR" dirty="0"/>
              <a:t>15010982 </a:t>
            </a:r>
            <a:r>
              <a:rPr lang="ko-KR" altLang="ko-KR" dirty="0"/>
              <a:t>김민지</a:t>
            </a:r>
          </a:p>
          <a:p>
            <a:r>
              <a:rPr lang="en-US" altLang="ko-KR" dirty="0" smtClean="0"/>
              <a:t>15011014 </a:t>
            </a:r>
            <a:r>
              <a:rPr lang="ko-KR" altLang="ko-KR" dirty="0"/>
              <a:t>이한나</a:t>
            </a:r>
          </a:p>
          <a:p>
            <a:r>
              <a:rPr lang="en-US" altLang="ko-KR" dirty="0" smtClean="0"/>
              <a:t>15011025 </a:t>
            </a:r>
            <a:r>
              <a:rPr lang="ko-KR" altLang="ko-KR" dirty="0" err="1"/>
              <a:t>김아연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567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2309719"/>
            <a:ext cx="10515600" cy="19036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7200" dirty="0" smtClean="0"/>
              <a:t>Thank You</a:t>
            </a:r>
            <a:endParaRPr lang="ko-KR" altLang="en-US" sz="7200" dirty="0"/>
          </a:p>
        </p:txBody>
      </p:sp>
      <p:sp>
        <p:nvSpPr>
          <p:cNvPr id="4" name="타원 3"/>
          <p:cNvSpPr/>
          <p:nvPr/>
        </p:nvSpPr>
        <p:spPr>
          <a:xfrm>
            <a:off x="3343836" y="1129553"/>
            <a:ext cx="5396752" cy="3468221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53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         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66775" y="1943845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dirty="0" smtClean="0"/>
              <a:t>FSM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dirty="0" smtClean="0"/>
              <a:t>상태도 </a:t>
            </a:r>
            <a:r>
              <a:rPr lang="en-US" altLang="ko-KR" dirty="0" smtClean="0"/>
              <a:t>_ In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&amp; Select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 smtClean="0"/>
              <a:t>자판기 설계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 smtClean="0"/>
              <a:t>   -test bench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 smtClean="0"/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marL="514350" indent="-51435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67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역할 분담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152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2600" dirty="0" smtClean="0"/>
              <a:t>   이한나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전체적 코딩</a:t>
            </a:r>
            <a:endParaRPr lang="en-US" altLang="ko-KR" sz="26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600" dirty="0" smtClean="0"/>
              <a:t>   </a:t>
            </a:r>
            <a:r>
              <a:rPr lang="ko-KR" altLang="en-US" sz="2600" dirty="0" err="1" smtClean="0"/>
              <a:t>김아연</a:t>
            </a:r>
            <a:r>
              <a:rPr lang="en-US" altLang="ko-KR" sz="2600" dirty="0" smtClean="0"/>
              <a:t>: test bench </a:t>
            </a:r>
            <a:r>
              <a:rPr lang="ko-KR" altLang="en-US" sz="2600" dirty="0" smtClean="0"/>
              <a:t>실행 및 보고서</a:t>
            </a:r>
            <a:endParaRPr lang="en-US" altLang="ko-KR" sz="26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600" dirty="0" smtClean="0"/>
              <a:t>   김민지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발표자료</a:t>
            </a:r>
            <a:r>
              <a:rPr lang="en-US" altLang="ko-KR" sz="2600" dirty="0" smtClean="0"/>
              <a:t>(</a:t>
            </a:r>
            <a:r>
              <a:rPr lang="en-US" altLang="ko-KR" sz="2600" dirty="0" err="1" smtClean="0"/>
              <a:t>ppt</a:t>
            </a:r>
            <a:r>
              <a:rPr lang="en-US" altLang="ko-KR" sz="2600" dirty="0" smtClean="0"/>
              <a:t>)</a:t>
            </a:r>
            <a:r>
              <a:rPr lang="ko-KR" altLang="en-US" sz="2600" dirty="0" smtClean="0"/>
              <a:t> 및 발표</a:t>
            </a:r>
            <a:endParaRPr lang="ko-KR" altLang="en-US" sz="2600" dirty="0"/>
          </a:p>
        </p:txBody>
      </p:sp>
      <p:sp>
        <p:nvSpPr>
          <p:cNvPr id="4" name="이등변 삼각형 3"/>
          <p:cNvSpPr/>
          <p:nvPr/>
        </p:nvSpPr>
        <p:spPr>
          <a:xfrm rot="5400000">
            <a:off x="793373" y="2235787"/>
            <a:ext cx="430306" cy="340659"/>
          </a:xfrm>
          <a:prstGeom prst="triangl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/>
        </p:nvSpPr>
        <p:spPr>
          <a:xfrm rot="5400000">
            <a:off x="793374" y="3188775"/>
            <a:ext cx="430306" cy="340659"/>
          </a:xfrm>
          <a:prstGeom prst="triangl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793374" y="4135768"/>
            <a:ext cx="430306" cy="340659"/>
          </a:xfrm>
          <a:prstGeom prst="triangle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0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FSM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61485"/>
            <a:ext cx="10515600" cy="4351338"/>
          </a:xfrm>
        </p:spPr>
        <p:txBody>
          <a:bodyPr/>
          <a:lstStyle/>
          <a:p>
            <a:r>
              <a:rPr lang="en-US" altLang="ko-KR" dirty="0"/>
              <a:t>Finite State </a:t>
            </a:r>
            <a:r>
              <a:rPr lang="en-US" altLang="ko-KR" dirty="0" smtClean="0"/>
              <a:t>Machine </a:t>
            </a:r>
          </a:p>
          <a:p>
            <a:pPr marL="0" indent="0">
              <a:buNone/>
            </a:pPr>
            <a:endParaRPr lang="en-US" altLang="ko-KR" sz="800" dirty="0" smtClean="0"/>
          </a:p>
          <a:p>
            <a:r>
              <a:rPr lang="ko-KR" altLang="ko-KR" dirty="0" smtClean="0"/>
              <a:t>순차적인 </a:t>
            </a:r>
            <a:r>
              <a:rPr lang="ko-KR" altLang="ko-KR" dirty="0"/>
              <a:t>디지털 회로의 상태 변화를 나타내는 </a:t>
            </a:r>
            <a:r>
              <a:rPr lang="ko-KR" altLang="ko-KR" dirty="0" smtClean="0"/>
              <a:t>방법</a:t>
            </a:r>
            <a:r>
              <a:rPr lang="en-US" altLang="ko-KR" dirty="0" smtClean="0"/>
              <a:t>, </a:t>
            </a:r>
          </a:p>
          <a:p>
            <a:pPr marL="0" indent="0">
              <a:buNone/>
            </a:pPr>
            <a:r>
              <a:rPr lang="ko-KR" altLang="ko-KR" dirty="0" smtClean="0"/>
              <a:t>주어진 </a:t>
            </a:r>
            <a:r>
              <a:rPr lang="ko-KR" altLang="ko-KR" dirty="0"/>
              <a:t>모든 시간에 처해 있을 수 있는 유한개의 상태를 가지고 주어지는 입력에 </a:t>
            </a:r>
            <a:r>
              <a:rPr lang="ko-KR" altLang="ko-KR" dirty="0" smtClean="0"/>
              <a:t>따라 </a:t>
            </a:r>
            <a:r>
              <a:rPr lang="ko-KR" altLang="ko-KR" dirty="0"/>
              <a:t>전환시키거나 출력이 일어나게 하는 </a:t>
            </a:r>
            <a:r>
              <a:rPr lang="ko-KR" altLang="ko-KR" dirty="0" smtClean="0"/>
              <a:t>장치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800" dirty="0" smtClean="0"/>
          </a:p>
          <a:p>
            <a:r>
              <a:rPr lang="ko-KR" altLang="ko-KR" dirty="0" smtClean="0"/>
              <a:t>대표적으로</a:t>
            </a:r>
            <a:r>
              <a:rPr lang="en-US" altLang="ko-KR" dirty="0" smtClean="0"/>
              <a:t> </a:t>
            </a:r>
            <a:r>
              <a:rPr lang="en-US" altLang="ko-KR" dirty="0"/>
              <a:t>Mealy State Machine</a:t>
            </a:r>
            <a:r>
              <a:rPr lang="ko-KR" altLang="ko-KR" dirty="0"/>
              <a:t>과</a:t>
            </a:r>
            <a:r>
              <a:rPr lang="en-US" altLang="ko-KR" dirty="0"/>
              <a:t> Moore State </a:t>
            </a:r>
            <a:r>
              <a:rPr lang="en-US" altLang="ko-KR" dirty="0" smtClean="0"/>
              <a:t>Machine</a:t>
            </a:r>
            <a:endParaRPr lang="ko-KR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7056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상태도</a:t>
            </a:r>
            <a:r>
              <a:rPr lang="en-US" altLang="ko-KR" dirty="0" smtClean="0"/>
              <a:t>_In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4" name="picture 4" descr="그림입니다. 원본 그림의 이름: CLP00000d780001.bmp 원본 그림의 크기: 가로 1440pixel, 세로 1080pixel"/>
          <p:cNvPicPr/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1703294" y="1601042"/>
            <a:ext cx="6750424" cy="45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1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상태도</a:t>
            </a:r>
            <a:r>
              <a:rPr lang="en-US" altLang="ko-KR" dirty="0" smtClean="0"/>
              <a:t>_Select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4" name="picture 5" descr="그림입니다. 원본 그림의 이름: CLP00000d788347.bmp 원본 그림의 크기: 가로 1440pixel, 세로 1080pixel"/>
          <p:cNvPicPr>
            <a:picLocks noGrp="1"/>
          </p:cNvPicPr>
          <p:nvPr>
            <p:ph idx="1"/>
          </p:nvPr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1443318" y="1690687"/>
            <a:ext cx="7203945" cy="46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8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자판기 설계 코드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9"/>
          <a:stretch/>
        </p:blipFill>
        <p:spPr>
          <a:xfrm>
            <a:off x="8367488" y="2613742"/>
            <a:ext cx="3098371" cy="3545135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67"/>
          <a:stretch/>
        </p:blipFill>
        <p:spPr>
          <a:xfrm>
            <a:off x="890906" y="1860180"/>
            <a:ext cx="3542581" cy="435133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22"/>
          <a:stretch/>
        </p:blipFill>
        <p:spPr>
          <a:xfrm>
            <a:off x="4681194" y="1351702"/>
            <a:ext cx="3438587" cy="50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7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자판기 설계 코드</a:t>
            </a:r>
            <a:r>
              <a:rPr lang="en-US" altLang="ko-KR" dirty="0" smtClean="0"/>
              <a:t>_test bench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0" y="1690688"/>
            <a:ext cx="5876219" cy="435133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04" y="2297775"/>
            <a:ext cx="6436108" cy="31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0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09719"/>
            <a:ext cx="10515600" cy="19036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9600" dirty="0" smtClean="0"/>
              <a:t>Q&amp;A</a:t>
            </a:r>
            <a:endParaRPr lang="ko-KR" altLang="en-US" sz="9600" dirty="0"/>
          </a:p>
        </p:txBody>
      </p:sp>
      <p:sp>
        <p:nvSpPr>
          <p:cNvPr id="4" name="타원 3"/>
          <p:cNvSpPr/>
          <p:nvPr/>
        </p:nvSpPr>
        <p:spPr>
          <a:xfrm>
            <a:off x="3710829" y="1442197"/>
            <a:ext cx="4769223" cy="3146611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7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123</Words>
  <Application>Microsoft Office PowerPoint</Application>
  <PresentationFormat>와이드스크린</PresentationFormat>
  <Paragraphs>30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 Unicode MS</vt:lpstr>
      <vt:lpstr>맑은 고딕</vt:lpstr>
      <vt:lpstr>Arial</vt:lpstr>
      <vt:lpstr>Office 테마</vt:lpstr>
      <vt:lpstr>디지털시스템 기말프로젝트</vt:lpstr>
      <vt:lpstr>         목차</vt:lpstr>
      <vt:lpstr>역할 분담</vt:lpstr>
      <vt:lpstr>1. FSM 이란?</vt:lpstr>
      <vt:lpstr>2. 상태도_In 입력</vt:lpstr>
      <vt:lpstr>   상태도_Select 입력</vt:lpstr>
      <vt:lpstr>3. 자판기 설계 코드</vt:lpstr>
      <vt:lpstr>   자판기 설계 코드_test bench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디지털시스템 기말프로젝트</dc:title>
  <dc:creator>김민지</dc:creator>
  <cp:lastModifiedBy>김민지</cp:lastModifiedBy>
  <cp:revision>10</cp:revision>
  <dcterms:created xsi:type="dcterms:W3CDTF">2016-06-20T08:21:35Z</dcterms:created>
  <dcterms:modified xsi:type="dcterms:W3CDTF">2016-06-21T00:43:41Z</dcterms:modified>
</cp:coreProperties>
</file>